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9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1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4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4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70" r:id="rId6"/>
    <p:sldLayoutId id="2147483775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0F5EC563-2DB9-8D03-20B4-D6100A21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7" r="4164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2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A4A05-FAB2-84C3-9563-3D8684D5A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549597"/>
            <a:ext cx="4501057" cy="2483316"/>
          </a:xfrm>
        </p:spPr>
        <p:txBody>
          <a:bodyPr anchor="b">
            <a:normAutofit/>
          </a:bodyPr>
          <a:lstStyle/>
          <a:p>
            <a:r>
              <a:rPr lang="et-EE">
                <a:solidFill>
                  <a:srgbClr val="FFFFFF"/>
                </a:solidFill>
              </a:rPr>
              <a:t>KEHRA LINNA PUHASTI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B22FB-6FD9-2D9C-EBB2-36F0DA390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8" y="4237630"/>
            <a:ext cx="4501056" cy="1653618"/>
          </a:xfrm>
        </p:spPr>
        <p:txBody>
          <a:bodyPr anchor="t">
            <a:normAutofit/>
          </a:bodyPr>
          <a:lstStyle/>
          <a:p>
            <a:r>
              <a:rPr lang="et-EE" dirty="0">
                <a:solidFill>
                  <a:srgbClr val="FFFFFF"/>
                </a:solidFill>
              </a:rPr>
              <a:t>Katkend Maarja </a:t>
            </a:r>
            <a:r>
              <a:rPr lang="et-EE" dirty="0" err="1">
                <a:solidFill>
                  <a:srgbClr val="FFFFFF"/>
                </a:solidFill>
              </a:rPr>
              <a:t>Vilparti</a:t>
            </a:r>
            <a:r>
              <a:rPr lang="et-EE" dirty="0">
                <a:solidFill>
                  <a:srgbClr val="FFFFFF"/>
                </a:solidFill>
              </a:rPr>
              <a:t> magistritööst </a:t>
            </a:r>
          </a:p>
          <a:p>
            <a:r>
              <a:rPr lang="et-EE" dirty="0">
                <a:solidFill>
                  <a:srgbClr val="FFFFFF"/>
                </a:solidFill>
              </a:rPr>
              <a:t>2022. aastast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149E09-A1C6-2E8B-1B59-60C6D833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334" y="-2"/>
            <a:ext cx="483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3F221-78EA-A737-5D6A-AA69753D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754"/>
            <a:ext cx="12192000" cy="59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0D71F-3BC7-FE27-BCF6-1BB5E3FF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81087"/>
            <a:ext cx="120396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37A15-3005-1E5A-B3DF-B290C479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276"/>
            <a:ext cx="12192000" cy="46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8F0B-D78D-AAC6-0FF9-96909BCF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65A5D-8E48-0AB9-65F2-7A1FB2FDD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801" y="184350"/>
            <a:ext cx="10289075" cy="6489299"/>
          </a:xfrm>
        </p:spPr>
      </p:pic>
    </p:spTree>
    <p:extLst>
      <p:ext uri="{BB962C8B-B14F-4D97-AF65-F5344CB8AC3E}">
        <p14:creationId xmlns:p14="http://schemas.microsoft.com/office/powerpoint/2010/main" val="300435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61CAD-110E-B400-A585-3C8F2CC8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83"/>
            <a:ext cx="12192000" cy="66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B5827-2C12-D2C3-23A3-D08D2296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65"/>
            <a:ext cx="12192000" cy="66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A13CA-1897-D86A-0E68-81C23528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0"/>
            <a:ext cx="12192000" cy="6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721C5-673C-C988-9C85-52B1F1BF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905000"/>
            <a:ext cx="11772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2485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Bierstadt</vt:lpstr>
      <vt:lpstr>BevelVTI</vt:lpstr>
      <vt:lpstr>KEHRA LINNA PUHASTI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Maret Merisaar</dc:creator>
  <cp:lastModifiedBy>Maret Merisaar</cp:lastModifiedBy>
  <cp:revision>11</cp:revision>
  <dcterms:created xsi:type="dcterms:W3CDTF">2025-01-16T20:58:56Z</dcterms:created>
  <dcterms:modified xsi:type="dcterms:W3CDTF">2025-01-16T21:15:46Z</dcterms:modified>
</cp:coreProperties>
</file>