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C08E-4371-8846-0285-EFCEB8784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55AB6-2F6A-925E-237D-65D8D13B9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D4CD-B2BC-6183-F81F-AA4CD668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6BBD-35BC-9BFB-83B4-37DCF915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A37A3-CD66-D08C-ABAD-0F361F37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34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4D85-DF87-2849-4F39-71EBC73F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9793B-2F8A-BCB4-02E9-0C892409F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D9C3E-DADF-3998-4A34-145BB8FF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3268-A2A0-830E-107E-343B2DBE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940E-97AB-C7DD-62C0-EF0948D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192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13D03-4FA9-B162-E366-0DE4FD7D6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8017F-8A55-6243-7746-334ADF0C2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3C6F-A665-F343-FDB3-1260D731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0101-E518-136B-7ACE-BA45A752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CDFA3-ADA1-1000-C0ED-20104819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18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8E47-DE8C-7276-5DF7-4727D2DC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17E00-A6D8-53EB-384D-1985D0F59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829D-BB0E-F282-91E2-1571E527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9094-18EB-FA6B-562D-9141B5C7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B0609-F862-88B1-2E05-015F98E5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946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6D21-AC22-D674-AFB4-99EA5A47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60A86-90D5-B80C-A9FE-C228443F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CE12-679B-A890-F33D-6376181E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2F6C-9348-B357-04E0-DE283BEF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18F7-BB3C-A91C-BD97-94EC758D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85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3C3E-C504-4AB3-94CB-B5E9FAF8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8A8AC-07A2-D851-E19B-E9DDAA8B9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D5BD8-18BB-85A2-5442-EC09A7D2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956-D580-BF9E-9991-BB16415B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60512-1F20-CB7A-FBA4-FE5F23E9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4DB5-782E-0750-3D3F-BF0B3883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723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3807-EB20-A12D-F5D5-2AA63F70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D5BAA-FF0A-232B-75C5-53DE33DD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516D5-C9B2-0BDD-1109-B5D5498F0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9935D-E1C6-E823-9CA0-753784AA1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13497-B55A-2A67-7B47-D4576849C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761C2-68F3-5572-F0E2-DDA06554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80456-E7F7-4D2C-4F05-52806894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8E933-4936-BF73-0C03-84E1F73D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66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16A6-EF3B-E501-41C0-48E5CEC8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046D4-653C-DD35-322D-8425CABE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5D1F0-95D5-71F6-E845-986B6FF9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82BBF-B7EB-687A-021B-AA009CBB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71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7F32F-E24B-FA92-F47D-911D5D66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102E0-BA05-1AC9-57DD-11C660BE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50457-53BF-CC0E-C4B6-03A23652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665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397A-F8EF-17FC-63FA-AF1E8D08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C84DC-1CB1-CF2E-E2FE-DE43B2098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6E14-040C-08F4-720F-28287E37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0B172-66F6-07B2-5829-C19F6756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3B9DF-F13E-81D0-E48D-C5441218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01476-C9DA-DCE9-DCBD-115D7F52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52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C0C2-F4C8-3690-D295-485C4FBA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898C6-3F2E-1DE1-0653-64AE74AA2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A111C-D68C-3893-98A7-46FD54E4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8B29-3757-F4B0-7F73-86D6757A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B98D4-1E98-2B67-8204-1B2F0039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49D26-F76C-3126-FF8C-019B6933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512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A8FA1-988D-A6E4-C6FC-F2B5BAFE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676B2-2E21-1BA4-30FD-E1DA5CA53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43D1-DCA5-7044-5954-8E2F7E3C7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0078-C998-4012-9327-FEA2AE36F5F6}" type="datetimeFigureOut">
              <a:rPr lang="et-EE" smtClean="0"/>
              <a:t>13.02.2024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67AC-0D75-D8B7-4DC7-60D74557A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9B1D-1D25-C356-B5A6-3A158799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3688-EBA9-42E9-AA0F-22BB965EFB5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32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BA7E-A945-73CE-9D5D-0B97F2FE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3FDB1-C34D-F705-F5DD-D23582CD7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88" y="0"/>
            <a:ext cx="11189616" cy="6858000"/>
          </a:xfrm>
        </p:spPr>
      </p:pic>
    </p:spTree>
    <p:extLst>
      <p:ext uri="{BB962C8B-B14F-4D97-AF65-F5344CB8AC3E}">
        <p14:creationId xmlns:p14="http://schemas.microsoft.com/office/powerpoint/2010/main" val="102994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Maret Merisaar</dc:creator>
  <cp:lastModifiedBy>Maret Merisaar</cp:lastModifiedBy>
  <cp:revision>2</cp:revision>
  <dcterms:created xsi:type="dcterms:W3CDTF">2024-02-12T22:16:39Z</dcterms:created>
  <dcterms:modified xsi:type="dcterms:W3CDTF">2024-02-12T22:19:06Z</dcterms:modified>
</cp:coreProperties>
</file>