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2CF32EE6-7165-4A59-A978-92A00580D1A9}" type="datetimeFigureOut">
              <a:rPr lang="et-EE" smtClean="0"/>
              <a:t>14.01.2020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380AF9F-57AF-4726-B947-9447520DED74}" type="slidenum">
              <a:rPr lang="et-EE" smtClean="0"/>
              <a:t>‹#›</a:t>
            </a:fld>
            <a:endParaRPr lang="et-EE"/>
          </a:p>
        </p:txBody>
      </p:sp>
    </p:spTree>
    <p:extLst>
      <p:ext uri="{BB962C8B-B14F-4D97-AF65-F5344CB8AC3E}">
        <p14:creationId xmlns:p14="http://schemas.microsoft.com/office/powerpoint/2010/main" val="34361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2CF32EE6-7165-4A59-A978-92A00580D1A9}" type="datetimeFigureOut">
              <a:rPr lang="et-EE" smtClean="0"/>
              <a:t>14.01.2020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380AF9F-57AF-4726-B947-9447520DED74}" type="slidenum">
              <a:rPr lang="et-EE" smtClean="0"/>
              <a:t>‹#›</a:t>
            </a:fld>
            <a:endParaRPr lang="et-EE"/>
          </a:p>
        </p:txBody>
      </p:sp>
    </p:spTree>
    <p:extLst>
      <p:ext uri="{BB962C8B-B14F-4D97-AF65-F5344CB8AC3E}">
        <p14:creationId xmlns:p14="http://schemas.microsoft.com/office/powerpoint/2010/main" val="263455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2CF32EE6-7165-4A59-A978-92A00580D1A9}" type="datetimeFigureOut">
              <a:rPr lang="et-EE" smtClean="0"/>
              <a:t>14.01.2020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380AF9F-57AF-4726-B947-9447520DED74}" type="slidenum">
              <a:rPr lang="et-EE" smtClean="0"/>
              <a:t>‹#›</a:t>
            </a:fld>
            <a:endParaRPr lang="et-EE"/>
          </a:p>
        </p:txBody>
      </p:sp>
    </p:spTree>
    <p:extLst>
      <p:ext uri="{BB962C8B-B14F-4D97-AF65-F5344CB8AC3E}">
        <p14:creationId xmlns:p14="http://schemas.microsoft.com/office/powerpoint/2010/main" val="328460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2CF32EE6-7165-4A59-A978-92A00580D1A9}" type="datetimeFigureOut">
              <a:rPr lang="et-EE" smtClean="0"/>
              <a:t>14.01.2020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380AF9F-57AF-4726-B947-9447520DED74}" type="slidenum">
              <a:rPr lang="et-EE" smtClean="0"/>
              <a:t>‹#›</a:t>
            </a:fld>
            <a:endParaRPr lang="et-EE"/>
          </a:p>
        </p:txBody>
      </p:sp>
    </p:spTree>
    <p:extLst>
      <p:ext uri="{BB962C8B-B14F-4D97-AF65-F5344CB8AC3E}">
        <p14:creationId xmlns:p14="http://schemas.microsoft.com/office/powerpoint/2010/main" val="129946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F32EE6-7165-4A59-A978-92A00580D1A9}" type="datetimeFigureOut">
              <a:rPr lang="et-EE" smtClean="0"/>
              <a:t>14.01.2020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380AF9F-57AF-4726-B947-9447520DED74}" type="slidenum">
              <a:rPr lang="et-EE" smtClean="0"/>
              <a:t>‹#›</a:t>
            </a:fld>
            <a:endParaRPr lang="et-EE"/>
          </a:p>
        </p:txBody>
      </p:sp>
    </p:spTree>
    <p:extLst>
      <p:ext uri="{BB962C8B-B14F-4D97-AF65-F5344CB8AC3E}">
        <p14:creationId xmlns:p14="http://schemas.microsoft.com/office/powerpoint/2010/main" val="188841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2CF32EE6-7165-4A59-A978-92A00580D1A9}" type="datetimeFigureOut">
              <a:rPr lang="et-EE" smtClean="0"/>
              <a:t>14.01.2020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380AF9F-57AF-4726-B947-9447520DED74}" type="slidenum">
              <a:rPr lang="et-EE" smtClean="0"/>
              <a:t>‹#›</a:t>
            </a:fld>
            <a:endParaRPr lang="et-EE"/>
          </a:p>
        </p:txBody>
      </p:sp>
    </p:spTree>
    <p:extLst>
      <p:ext uri="{BB962C8B-B14F-4D97-AF65-F5344CB8AC3E}">
        <p14:creationId xmlns:p14="http://schemas.microsoft.com/office/powerpoint/2010/main" val="199263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2CF32EE6-7165-4A59-A978-92A00580D1A9}" type="datetimeFigureOut">
              <a:rPr lang="et-EE" smtClean="0"/>
              <a:t>14.01.2020</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0380AF9F-57AF-4726-B947-9447520DED74}" type="slidenum">
              <a:rPr lang="et-EE" smtClean="0"/>
              <a:t>‹#›</a:t>
            </a:fld>
            <a:endParaRPr lang="et-EE"/>
          </a:p>
        </p:txBody>
      </p:sp>
    </p:spTree>
    <p:extLst>
      <p:ext uri="{BB962C8B-B14F-4D97-AF65-F5344CB8AC3E}">
        <p14:creationId xmlns:p14="http://schemas.microsoft.com/office/powerpoint/2010/main" val="57323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2CF32EE6-7165-4A59-A978-92A00580D1A9}" type="datetimeFigureOut">
              <a:rPr lang="et-EE" smtClean="0"/>
              <a:t>14.01.2020</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0380AF9F-57AF-4726-B947-9447520DED74}" type="slidenum">
              <a:rPr lang="et-EE" smtClean="0"/>
              <a:t>‹#›</a:t>
            </a:fld>
            <a:endParaRPr lang="et-EE"/>
          </a:p>
        </p:txBody>
      </p:sp>
    </p:spTree>
    <p:extLst>
      <p:ext uri="{BB962C8B-B14F-4D97-AF65-F5344CB8AC3E}">
        <p14:creationId xmlns:p14="http://schemas.microsoft.com/office/powerpoint/2010/main" val="308438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32EE6-7165-4A59-A978-92A00580D1A9}" type="datetimeFigureOut">
              <a:rPr lang="et-EE" smtClean="0"/>
              <a:t>14.01.2020</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0380AF9F-57AF-4726-B947-9447520DED74}" type="slidenum">
              <a:rPr lang="et-EE" smtClean="0"/>
              <a:t>‹#›</a:t>
            </a:fld>
            <a:endParaRPr lang="et-EE"/>
          </a:p>
        </p:txBody>
      </p:sp>
    </p:spTree>
    <p:extLst>
      <p:ext uri="{BB962C8B-B14F-4D97-AF65-F5344CB8AC3E}">
        <p14:creationId xmlns:p14="http://schemas.microsoft.com/office/powerpoint/2010/main" val="93819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F32EE6-7165-4A59-A978-92A00580D1A9}" type="datetimeFigureOut">
              <a:rPr lang="et-EE" smtClean="0"/>
              <a:t>14.01.2020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380AF9F-57AF-4726-B947-9447520DED74}" type="slidenum">
              <a:rPr lang="et-EE" smtClean="0"/>
              <a:t>‹#›</a:t>
            </a:fld>
            <a:endParaRPr lang="et-EE"/>
          </a:p>
        </p:txBody>
      </p:sp>
    </p:spTree>
    <p:extLst>
      <p:ext uri="{BB962C8B-B14F-4D97-AF65-F5344CB8AC3E}">
        <p14:creationId xmlns:p14="http://schemas.microsoft.com/office/powerpoint/2010/main" val="293811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F32EE6-7165-4A59-A978-92A00580D1A9}" type="datetimeFigureOut">
              <a:rPr lang="et-EE" smtClean="0"/>
              <a:t>14.01.2020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380AF9F-57AF-4726-B947-9447520DED74}" type="slidenum">
              <a:rPr lang="et-EE" smtClean="0"/>
              <a:t>‹#›</a:t>
            </a:fld>
            <a:endParaRPr lang="et-EE"/>
          </a:p>
        </p:txBody>
      </p:sp>
    </p:spTree>
    <p:extLst>
      <p:ext uri="{BB962C8B-B14F-4D97-AF65-F5344CB8AC3E}">
        <p14:creationId xmlns:p14="http://schemas.microsoft.com/office/powerpoint/2010/main" val="1082228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32EE6-7165-4A59-A978-92A00580D1A9}" type="datetimeFigureOut">
              <a:rPr lang="et-EE" smtClean="0"/>
              <a:t>14.01.2020</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0AF9F-57AF-4726-B947-9447520DED74}" type="slidenum">
              <a:rPr lang="et-EE" smtClean="0"/>
              <a:t>‹#›</a:t>
            </a:fld>
            <a:endParaRPr lang="et-EE"/>
          </a:p>
        </p:txBody>
      </p:sp>
    </p:spTree>
    <p:extLst>
      <p:ext uri="{BB962C8B-B14F-4D97-AF65-F5344CB8AC3E}">
        <p14:creationId xmlns:p14="http://schemas.microsoft.com/office/powerpoint/2010/main" val="3023765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smtClean="0"/>
              <a:t>Veeühingu väljasõit Turbasse Detsember 2019</a:t>
            </a:r>
            <a:endParaRPr lang="et-EE" dirty="0"/>
          </a:p>
        </p:txBody>
      </p:sp>
      <p:sp>
        <p:nvSpPr>
          <p:cNvPr id="3" name="Subtitle 2"/>
          <p:cNvSpPr>
            <a:spLocks noGrp="1"/>
          </p:cNvSpPr>
          <p:nvPr>
            <p:ph type="subTitle" idx="1"/>
          </p:nvPr>
        </p:nvSpPr>
        <p:spPr/>
        <p:txBody>
          <a:bodyPr/>
          <a:lstStyle/>
          <a:p>
            <a:r>
              <a:rPr lang="et-EE" dirty="0" smtClean="0"/>
              <a:t>3.peatus: Turba motospordimuuseum</a:t>
            </a:r>
            <a:endParaRPr lang="et-EE" dirty="0"/>
          </a:p>
        </p:txBody>
      </p:sp>
    </p:spTree>
    <p:extLst>
      <p:ext uri="{BB962C8B-B14F-4D97-AF65-F5344CB8AC3E}">
        <p14:creationId xmlns:p14="http://schemas.microsoft.com/office/powerpoint/2010/main" val="193954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2703512" cy="1600200"/>
          </a:xfrm>
        </p:spPr>
        <p:txBody>
          <a:bodyPr/>
          <a:lstStyle/>
          <a:p>
            <a:r>
              <a:rPr lang="et-EE" dirty="0" smtClean="0"/>
              <a:t>Ellamaa soojusjõujaam</a:t>
            </a:r>
            <a:endParaRPr lang="et-EE"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4274491" y="457201"/>
            <a:ext cx="7794510" cy="6154616"/>
          </a:xfrm>
        </p:spPr>
      </p:pic>
      <p:sp>
        <p:nvSpPr>
          <p:cNvPr id="4" name="Text Placeholder 3"/>
          <p:cNvSpPr>
            <a:spLocks noGrp="1"/>
          </p:cNvSpPr>
          <p:nvPr>
            <p:ph type="body" sz="half" idx="2"/>
          </p:nvPr>
        </p:nvSpPr>
        <p:spPr>
          <a:xfrm>
            <a:off x="839789" y="2057400"/>
            <a:ext cx="3213466" cy="3811588"/>
          </a:xfrm>
        </p:spPr>
        <p:txBody>
          <a:bodyPr/>
          <a:lstStyle/>
          <a:p>
            <a:r>
              <a:rPr lang="et-EE" dirty="0" smtClean="0"/>
              <a:t>Tsaariaegse ehituskunsti saavutust ja selle veetorni väljastpoolt palju ei näinud, sest varakult hakkas pimenema. </a:t>
            </a:r>
          </a:p>
          <a:p>
            <a:r>
              <a:rPr lang="et-EE" dirty="0" smtClean="0"/>
              <a:t>Maaja Narusk, kes tuli Haapsalu poolt, sai meid siin pikalt oodata, kuna mõisas läks kauem aega.</a:t>
            </a:r>
            <a:endParaRPr lang="et-EE" dirty="0"/>
          </a:p>
        </p:txBody>
      </p:sp>
    </p:spTree>
    <p:extLst>
      <p:ext uri="{BB962C8B-B14F-4D97-AF65-F5344CB8AC3E}">
        <p14:creationId xmlns:p14="http://schemas.microsoft.com/office/powerpoint/2010/main" val="162923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94592"/>
          </a:xfrm>
        </p:spPr>
        <p:txBody>
          <a:bodyPr/>
          <a:lstStyle/>
          <a:p>
            <a:r>
              <a:rPr lang="et-EE" dirty="0" smtClean="0"/>
              <a:t>Põhjalik ekskursioon</a:t>
            </a:r>
            <a:endParaRPr lang="et-EE"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a:xfrm>
            <a:off x="5183187" y="378069"/>
            <a:ext cx="6943919" cy="5482981"/>
          </a:xfrm>
        </p:spPr>
      </p:pic>
      <p:sp>
        <p:nvSpPr>
          <p:cNvPr id="4" name="Text Placeholder 3"/>
          <p:cNvSpPr>
            <a:spLocks noGrp="1"/>
          </p:cNvSpPr>
          <p:nvPr>
            <p:ph type="body" sz="half" idx="2"/>
          </p:nvPr>
        </p:nvSpPr>
        <p:spPr>
          <a:xfrm>
            <a:off x="839788" y="1151792"/>
            <a:ext cx="3932237" cy="4717196"/>
          </a:xfrm>
        </p:spPr>
        <p:txBody>
          <a:bodyPr/>
          <a:lstStyle/>
          <a:p>
            <a:r>
              <a:rPr lang="et-EE" dirty="0" smtClean="0"/>
              <a:t>Motospordi muuseumis ootas meid giid, kes tundis välja pandud sõidukeid üksipulgi ja rääkis neist suurima entusiasmiga. Esimesel korrusel olid võidusõiduautod, teise korruse rõdul vormelid ja peal lõunapausi vaatasime veel üle tunni mootorrattaid. Giid rääkis meile ka terve lõunapausi aja ja lubas endale ainult klaasi vett.</a:t>
            </a:r>
          </a:p>
          <a:p>
            <a:r>
              <a:rPr lang="et-EE" dirty="0" smtClean="0"/>
              <a:t>Seminariruumis oli väljapanek maalidest „Auto Eesti kunstis“, </a:t>
            </a:r>
            <a:r>
              <a:rPr lang="et-EE" dirty="0" smtClean="0"/>
              <a:t>sihilikult </a:t>
            </a:r>
            <a:r>
              <a:rPr lang="et-EE" dirty="0" smtClean="0"/>
              <a:t>ilma (autorite) nimedeta. Seal paluti mõistatada, mis tänavaga tegu.</a:t>
            </a:r>
          </a:p>
          <a:p>
            <a:r>
              <a:rPr lang="et-EE" dirty="0" smtClean="0"/>
              <a:t>Kui kellelgi on </a:t>
            </a:r>
            <a:r>
              <a:rPr lang="et-EE" dirty="0" smtClean="0"/>
              <a:t>garaa</a:t>
            </a:r>
            <a:r>
              <a:rPr lang="et-EE" dirty="0" smtClean="0">
                <a:latin typeface="Arial" panose="020B0604020202020204" pitchFamily="34" charset="0"/>
                <a:cs typeface="Arial" panose="020B0604020202020204" pitchFamily="34" charset="0"/>
              </a:rPr>
              <a:t>ž</a:t>
            </a:r>
            <a:r>
              <a:rPr lang="et-EE" dirty="0" smtClean="0"/>
              <a:t>i </a:t>
            </a:r>
            <a:r>
              <a:rPr lang="et-EE" dirty="0" smtClean="0"/>
              <a:t>jäänud vana tehnikat või spordiriideid, mida prügimäele ei raatsi viia, aga võtavad siiski liiga palju ruumi, siis Turbas võetakse selline kraam lahkesti vastu.</a:t>
            </a:r>
          </a:p>
          <a:p>
            <a:r>
              <a:rPr lang="et-EE" dirty="0" smtClean="0"/>
              <a:t>Loomulikult ei puudunud sealt papist välja saetud värviline </a:t>
            </a:r>
            <a:r>
              <a:rPr lang="et-EE" dirty="0" err="1" smtClean="0"/>
              <a:t>Tänak</a:t>
            </a:r>
            <a:r>
              <a:rPr lang="et-EE" dirty="0" smtClean="0"/>
              <a:t> ja tema erinevad võistlusdressid. </a:t>
            </a:r>
          </a:p>
        </p:txBody>
      </p:sp>
    </p:spTree>
    <p:extLst>
      <p:ext uri="{BB962C8B-B14F-4D97-AF65-F5344CB8AC3E}">
        <p14:creationId xmlns:p14="http://schemas.microsoft.com/office/powerpoint/2010/main" val="86562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Võidusõiduautod ja vormelid</a:t>
            </a:r>
            <a:endParaRPr lang="et-EE"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03585" y="1319642"/>
            <a:ext cx="4058427" cy="541123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82254" y="699682"/>
            <a:ext cx="4548721" cy="6031197"/>
          </a:xfrm>
        </p:spPr>
      </p:pic>
    </p:spTree>
    <p:extLst>
      <p:ext uri="{BB962C8B-B14F-4D97-AF65-F5344CB8AC3E}">
        <p14:creationId xmlns:p14="http://schemas.microsoft.com/office/powerpoint/2010/main" val="278123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Mootorrattaid oli kahe korruse jagu</a:t>
            </a:r>
            <a:endParaRPr lang="et-EE"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94692" y="1422216"/>
            <a:ext cx="4053254" cy="540433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44054" y="1397977"/>
            <a:ext cx="4071433" cy="5428578"/>
          </a:xfrm>
        </p:spPr>
      </p:pic>
    </p:spTree>
    <p:extLst>
      <p:ext uri="{BB962C8B-B14F-4D97-AF65-F5344CB8AC3E}">
        <p14:creationId xmlns:p14="http://schemas.microsoft.com/office/powerpoint/2010/main" val="91985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Pilte näituselt</a:t>
            </a:r>
            <a:endParaRPr lang="et-EE"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643" y="2058194"/>
            <a:ext cx="6001157" cy="450086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199" y="1521069"/>
            <a:ext cx="5897767" cy="4423325"/>
          </a:xfrm>
        </p:spPr>
      </p:pic>
    </p:spTree>
    <p:extLst>
      <p:ext uri="{BB962C8B-B14F-4D97-AF65-F5344CB8AC3E}">
        <p14:creationId xmlns:p14="http://schemas.microsoft.com/office/powerpoint/2010/main" val="81457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1247" y="228600"/>
            <a:ext cx="4948325" cy="6597767"/>
          </a:xfrm>
        </p:spPr>
      </p:pic>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428" y="298939"/>
            <a:ext cx="6928339" cy="5196254"/>
          </a:xfrm>
        </p:spPr>
      </p:pic>
    </p:spTree>
    <p:extLst>
      <p:ext uri="{BB962C8B-B14F-4D97-AF65-F5344CB8AC3E}">
        <p14:creationId xmlns:p14="http://schemas.microsoft.com/office/powerpoint/2010/main" val="30741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EVÜ jõululaud 2019</a:t>
            </a:r>
            <a:endParaRPr lang="et-EE"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a:xfrm>
            <a:off x="4633241" y="369277"/>
            <a:ext cx="7504999" cy="5926015"/>
          </a:xfrm>
        </p:spPr>
      </p:pic>
      <p:sp>
        <p:nvSpPr>
          <p:cNvPr id="4" name="Text Placeholder 3"/>
          <p:cNvSpPr>
            <a:spLocks noGrp="1"/>
          </p:cNvSpPr>
          <p:nvPr>
            <p:ph type="body" sz="half" idx="2"/>
          </p:nvPr>
        </p:nvSpPr>
        <p:spPr/>
        <p:txBody>
          <a:bodyPr/>
          <a:lstStyle/>
          <a:p>
            <a:r>
              <a:rPr lang="et-EE" dirty="0" smtClean="0"/>
              <a:t>Nagu näete, ei võtnud giid toiduteragi, aga bussijuht osales kõiges hea meelega ja ekskursioon meeldis talle väga</a:t>
            </a:r>
            <a:r>
              <a:rPr lang="et-EE" dirty="0" smtClean="0"/>
              <a:t>.</a:t>
            </a:r>
          </a:p>
          <a:p>
            <a:r>
              <a:rPr lang="et-EE" dirty="0" smtClean="0"/>
              <a:t>Turbasse </a:t>
            </a:r>
            <a:r>
              <a:rPr lang="et-EE" smtClean="0"/>
              <a:t>saab sõita ka rongiga.</a:t>
            </a:r>
            <a:endParaRPr lang="et-EE" dirty="0"/>
          </a:p>
        </p:txBody>
      </p:sp>
    </p:spTree>
    <p:extLst>
      <p:ext uri="{BB962C8B-B14F-4D97-AF65-F5344CB8AC3E}">
        <p14:creationId xmlns:p14="http://schemas.microsoft.com/office/powerpoint/2010/main" val="3573989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207</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Veeühingu väljasõit Turbasse Detsember 2019</vt:lpstr>
      <vt:lpstr>Ellamaa soojusjõujaam</vt:lpstr>
      <vt:lpstr>Põhjalik ekskursioon</vt:lpstr>
      <vt:lpstr>Võidusõiduautod ja vormelid</vt:lpstr>
      <vt:lpstr>Mootorrattaid oli kahe korruse jagu</vt:lpstr>
      <vt:lpstr>Pilte näituselt</vt:lpstr>
      <vt:lpstr>PowerPoint Presentation</vt:lpstr>
      <vt:lpstr>EVÜ jõululaud 2019</vt:lpstr>
    </vt:vector>
  </TitlesOfParts>
  <Company>Tallinn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Veeühingu väljasõit Turbasse</dc:title>
  <dc:creator>Maret Merisaar</dc:creator>
  <cp:lastModifiedBy>Maret Merisaar</cp:lastModifiedBy>
  <cp:revision>7</cp:revision>
  <dcterms:created xsi:type="dcterms:W3CDTF">2020-01-13T15:29:51Z</dcterms:created>
  <dcterms:modified xsi:type="dcterms:W3CDTF">2020-01-14T11:17:40Z</dcterms:modified>
</cp:coreProperties>
</file>